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88" r:id="rId6"/>
  </p:sldMasterIdLst>
  <p:notesMasterIdLst>
    <p:notesMasterId r:id="rId19"/>
  </p:notesMasterIdLst>
  <p:sldIdLst>
    <p:sldId id="256" r:id="rId7"/>
    <p:sldId id="257" r:id="rId8"/>
    <p:sldId id="258" r:id="rId9"/>
    <p:sldId id="259" r:id="rId10"/>
    <p:sldId id="260" r:id="rId11"/>
    <p:sldId id="261" r:id="rId12"/>
    <p:sldId id="262" r:id="rId13"/>
    <p:sldId id="263" r:id="rId14"/>
    <p:sldId id="264" r:id="rId15"/>
    <p:sldId id="265" r:id="rId16"/>
    <p:sldId id="266"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445"/>
    <p:restoredTop sz="94697"/>
  </p:normalViewPr>
  <p:slideViewPr>
    <p:cSldViewPr snapToGrid="0" snapToObjects="1">
      <p:cViewPr varScale="1">
        <p:scale>
          <a:sx n="109" d="100"/>
          <a:sy n="109" d="100"/>
        </p:scale>
        <p:origin x="133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F2937-8624-47C9-B9A7-E3A903FFB058}" type="datetimeFigureOut">
              <a:rPr lang="en-AU" smtClean="0"/>
              <a:t>23/09/2020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3681-03E3-42AA-84E9-A41861DD4995}" type="slidenum">
              <a:rPr lang="en-AU" smtClean="0"/>
              <a:t>‹#›</a:t>
            </a:fld>
            <a:endParaRPr lang="en-AU"/>
          </a:p>
        </p:txBody>
      </p:sp>
    </p:spTree>
    <p:extLst>
      <p:ext uri="{BB962C8B-B14F-4D97-AF65-F5344CB8AC3E}">
        <p14:creationId xmlns:p14="http://schemas.microsoft.com/office/powerpoint/2010/main" val="82374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Under the Education and Care Services National Regulations 2018, approved</a:t>
            </a:r>
            <a:r>
              <a:rPr lang="en-AU" baseline="0" dirty="0" smtClean="0"/>
              <a:t> providers must designate (in writing), a suitably qualified and experienced educator, co-ordinator or other individual to be the educational leader at the service.  </a:t>
            </a:r>
          </a:p>
          <a:p>
            <a:endParaRPr lang="en-AU" baseline="0" dirty="0" smtClean="0"/>
          </a:p>
          <a:p>
            <a:r>
              <a:rPr lang="en-AU" baseline="0" dirty="0" smtClean="0"/>
              <a:t>The role of the educational leader at the service is to lead the development and implementation of educational programs in the service.</a:t>
            </a:r>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2</a:t>
            </a:fld>
            <a:endParaRPr lang="en-AU"/>
          </a:p>
        </p:txBody>
      </p:sp>
    </p:spTree>
    <p:extLst>
      <p:ext uri="{BB962C8B-B14F-4D97-AF65-F5344CB8AC3E}">
        <p14:creationId xmlns:p14="http://schemas.microsoft.com/office/powerpoint/2010/main" val="66501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educational leader might be a nominated supervisor (who has suitable experience and qualifications), an early childhood teacher,</a:t>
            </a:r>
            <a:r>
              <a:rPr lang="en-AU" baseline="0" dirty="0" smtClean="0"/>
              <a:t> </a:t>
            </a:r>
            <a:r>
              <a:rPr lang="en-AU" dirty="0" smtClean="0"/>
              <a:t>or a diploma qualified educator</a:t>
            </a:r>
            <a:r>
              <a:rPr lang="en-AU" baseline="0" dirty="0" smtClean="0"/>
              <a:t> within the service. The educational leader is part of the service’s leadership team, which is why the role is covered in Quality Area 7 Governance and Leadership. A sample template of </a:t>
            </a:r>
            <a:r>
              <a:rPr lang="en-AU" i="1" baseline="0" dirty="0" smtClean="0"/>
              <a:t>an Educational Leader Position Description </a:t>
            </a:r>
            <a:r>
              <a:rPr lang="en-AU" baseline="0" dirty="0" smtClean="0"/>
              <a:t>can be found in </a:t>
            </a:r>
            <a:r>
              <a:rPr lang="en-AU" i="1" baseline="0" dirty="0" smtClean="0"/>
              <a:t>The Educational Leader Resource, pp. 147-148</a:t>
            </a:r>
            <a:r>
              <a:rPr lang="en-AU"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4</a:t>
            </a:fld>
            <a:endParaRPr lang="en-AU"/>
          </a:p>
        </p:txBody>
      </p:sp>
    </p:spTree>
    <p:extLst>
      <p:ext uri="{BB962C8B-B14F-4D97-AF65-F5344CB8AC3E}">
        <p14:creationId xmlns:p14="http://schemas.microsoft.com/office/powerpoint/2010/main" val="215175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educational leader is someone</a:t>
            </a:r>
            <a:r>
              <a:rPr lang="en-AU" baseline="0" dirty="0" smtClean="0"/>
              <a:t> with qualifications in early childhood education, which could mean it is a person with either a diploma-level qualification or an early childhood focused degree. It generally makes sense for that person to have acquired the greatest knowledge of education theories and research.  However, more broadly, when appointing an educational leader, consideration should be given to the following qualities: (as per slide).</a:t>
            </a:r>
          </a:p>
          <a:p>
            <a:endParaRPr lang="en-AU" baseline="0" dirty="0" smtClean="0"/>
          </a:p>
          <a:p>
            <a:r>
              <a:rPr lang="en-AU" baseline="0" dirty="0" smtClean="0"/>
              <a:t>(</a:t>
            </a:r>
            <a:r>
              <a:rPr lang="en-AU" baseline="0" dirty="0" err="1" smtClean="0"/>
              <a:t>Cheeseman</a:t>
            </a:r>
            <a:r>
              <a:rPr lang="en-AU" baseline="0" dirty="0" smtClean="0"/>
              <a:t>, 2012, p. 2)</a:t>
            </a:r>
          </a:p>
          <a:p>
            <a:endParaRPr lang="en-AU" baseline="0" dirty="0" smtClean="0"/>
          </a:p>
          <a:p>
            <a:r>
              <a:rPr lang="en-AU" baseline="0" dirty="0" smtClean="0"/>
              <a:t>Emerging research on the role of educational leader in the Australian context demonstrates that this type of pedagogical leadership may present a range of challenges and require a different set of skills than other types of leaders within the service. The educational leader not only needs the technical skills for the job, but a range of essential soft skills such as communication and interpersonal skills and an ability to influence others towards a shared sense of purpose and direction (Guide to the NQS, pp. 303-304). </a:t>
            </a:r>
            <a:r>
              <a:rPr lang="en-AU" baseline="0" dirty="0" smtClean="0">
                <a:solidFill>
                  <a:srgbClr val="FF0000"/>
                </a:solidFill>
              </a:rPr>
              <a:t>What other soft skills do you think are needed  as an educational leader? What other technical skills do you think are needed as an educational leader?</a:t>
            </a:r>
          </a:p>
          <a:p>
            <a:endParaRPr lang="en-AU" baseline="0" dirty="0" smtClean="0">
              <a:solidFill>
                <a:srgbClr val="FF0000"/>
              </a:solidFill>
            </a:endParaRPr>
          </a:p>
          <a:p>
            <a:r>
              <a:rPr lang="en-AU" baseline="0" dirty="0" smtClean="0">
                <a:solidFill>
                  <a:srgbClr val="FF0000"/>
                </a:solidFill>
              </a:rPr>
              <a:t>Technical skills: knowledge of early childhood theories that influence practice, knowledge of leadership theory and a range of leadership styles.</a:t>
            </a:r>
          </a:p>
          <a:p>
            <a:r>
              <a:rPr lang="en-AU" baseline="0" dirty="0" smtClean="0">
                <a:solidFill>
                  <a:srgbClr val="FF0000"/>
                </a:solidFill>
              </a:rPr>
              <a:t>Skills that fall between technical skills and soft skills such as innovation and the ability to critically analyse and challenge conventional practice and ideas (Guide to the NQS, p. 304).</a:t>
            </a:r>
            <a:endParaRPr lang="en-AU"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5</a:t>
            </a:fld>
            <a:endParaRPr lang="en-AU"/>
          </a:p>
        </p:txBody>
      </p:sp>
    </p:spTree>
    <p:extLst>
      <p:ext uri="{BB962C8B-B14F-4D97-AF65-F5344CB8AC3E}">
        <p14:creationId xmlns:p14="http://schemas.microsoft.com/office/powerpoint/2010/main" val="411071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 supports the educational leader? This is usually the approved provider</a:t>
            </a:r>
            <a:r>
              <a:rPr lang="en-AU" baseline="0" dirty="0" smtClean="0"/>
              <a:t>. </a:t>
            </a:r>
            <a:r>
              <a:rPr lang="en-AU" i="1" baseline="0" dirty="0" smtClean="0"/>
              <a:t>The Educational Leader Resource, 2019, pp. 57-58</a:t>
            </a:r>
            <a:r>
              <a:rPr lang="en-AU" baseline="0" dirty="0" smtClean="0"/>
              <a:t>, has some information about this.</a:t>
            </a:r>
          </a:p>
          <a:p>
            <a:endParaRPr lang="en-AU" dirty="0" smtClean="0"/>
          </a:p>
          <a:p>
            <a:r>
              <a:rPr lang="en-AU" dirty="0" smtClean="0"/>
              <a:t>A</a:t>
            </a:r>
            <a:r>
              <a:rPr lang="en-AU" baseline="0" dirty="0" smtClean="0"/>
              <a:t> potential outcome</a:t>
            </a:r>
            <a:r>
              <a:rPr lang="en-AU" dirty="0" smtClean="0"/>
              <a:t> of the educational leader role could be: quality improvement in</a:t>
            </a:r>
            <a:r>
              <a:rPr lang="en-AU" baseline="0" dirty="0" smtClean="0"/>
              <a:t> programs and practice; consider how this could be measured? Quality is always much harder to measure than quantity. </a:t>
            </a:r>
          </a:p>
          <a:p>
            <a:r>
              <a:rPr lang="en-AU" baseline="0" dirty="0" smtClean="0"/>
              <a:t>Other outcomes of the role could be: enabling capacity building opportunities; how would this look for the educational leader? Empowering leaders; how do you currently empower (or how are you empowered to do) your educational leader to do their role? Ensuring the role is well resourced; what does the educational leader need in terms of resources to carry out this role?</a:t>
            </a:r>
          </a:p>
          <a:p>
            <a:endParaRPr lang="en-AU" baseline="0" dirty="0" smtClean="0"/>
          </a:p>
          <a:p>
            <a:r>
              <a:rPr lang="en-AU" baseline="0" dirty="0" smtClean="0"/>
              <a:t>(Guide to the NQF, pp. 303-304)</a:t>
            </a:r>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6</a:t>
            </a:fld>
            <a:endParaRPr lang="en-AU"/>
          </a:p>
        </p:txBody>
      </p:sp>
    </p:spTree>
    <p:extLst>
      <p:ext uri="{BB962C8B-B14F-4D97-AF65-F5344CB8AC3E}">
        <p14:creationId xmlns:p14="http://schemas.microsoft.com/office/powerpoint/2010/main" val="210431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 key aspect of the role of educational leader is to create an inspirational vision for children’s learning and curriculum collaboratively.  A clearly articulated vision for learning can motivate and connect educators to work toward</a:t>
            </a:r>
            <a:r>
              <a:rPr lang="en-AU" baseline="0" dirty="0" smtClean="0"/>
              <a:t> shared goals for children and their learning.  Using the EYLF [or My Time, Our Place] as a starting point for discussions, the big ideas of Belonging, Being and Becoming are often used to guide thinking about providing for the best educational outcomes for children. As well, understanding how each of the EYLF [and MTOP] Principles and Practices contributes to high-quality learning experience builds a collective set of values and agreed approaches” – </a:t>
            </a:r>
            <a:r>
              <a:rPr lang="en-AU" baseline="0" dirty="0" err="1" smtClean="0"/>
              <a:t>Cheeseman</a:t>
            </a:r>
            <a:r>
              <a:rPr lang="en-AU" baseline="0" dirty="0" smtClean="0"/>
              <a:t>, 2012, p. 3</a:t>
            </a:r>
            <a:endParaRPr lang="en-AU" dirty="0" smtClean="0"/>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7</a:t>
            </a:fld>
            <a:endParaRPr lang="en-AU"/>
          </a:p>
        </p:txBody>
      </p:sp>
    </p:spTree>
    <p:extLst>
      <p:ext uri="{BB962C8B-B14F-4D97-AF65-F5344CB8AC3E}">
        <p14:creationId xmlns:p14="http://schemas.microsoft.com/office/powerpoint/2010/main" val="235192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educational leader uses a range of strategies to promote</a:t>
            </a:r>
            <a:r>
              <a:rPr lang="en-AU" baseline="0" dirty="0" smtClean="0"/>
              <a:t> continuous improvement in relation to the education program in the service. Strategies might include: [refer to slide].</a:t>
            </a:r>
          </a:p>
          <a:p>
            <a:r>
              <a:rPr lang="en-AU" baseline="0" dirty="0" smtClean="0"/>
              <a:t>A vision for the role of the educational leader should include ‘educational leadership is about driving change for the better’ – </a:t>
            </a:r>
            <a:r>
              <a:rPr lang="en-AU" i="1" baseline="0" dirty="0" smtClean="0"/>
              <a:t>The Educational Leader Resource, 2019, p. 8</a:t>
            </a:r>
            <a:r>
              <a:rPr lang="en-AU"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8</a:t>
            </a:fld>
            <a:endParaRPr lang="en-AU"/>
          </a:p>
        </p:txBody>
      </p:sp>
    </p:spTree>
    <p:extLst>
      <p:ext uri="{BB962C8B-B14F-4D97-AF65-F5344CB8AC3E}">
        <p14:creationId xmlns:p14="http://schemas.microsoft.com/office/powerpoint/2010/main" val="57795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As an authorised officer,</a:t>
            </a:r>
            <a:r>
              <a:rPr lang="en-AU" baseline="0" dirty="0" smtClean="0"/>
              <a:t> we may also ask about how you, as the educational leader, are supported.</a:t>
            </a:r>
            <a:endParaRPr lang="en-AU" dirty="0" smtClean="0"/>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9</a:t>
            </a:fld>
            <a:endParaRPr lang="en-AU"/>
          </a:p>
        </p:txBody>
      </p:sp>
    </p:spTree>
    <p:extLst>
      <p:ext uri="{BB962C8B-B14F-4D97-AF65-F5344CB8AC3E}">
        <p14:creationId xmlns:p14="http://schemas.microsoft.com/office/powerpoint/2010/main" val="351585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Key words</a:t>
            </a:r>
            <a:r>
              <a:rPr lang="en-AU" baseline="0" dirty="0" smtClean="0"/>
              <a:t> and phrases:</a:t>
            </a:r>
          </a:p>
          <a:p>
            <a:r>
              <a:rPr lang="en-AU" baseline="0" dirty="0" smtClean="0"/>
              <a:t>-   The role will vary in each setting, so always consider your context.</a:t>
            </a:r>
          </a:p>
          <a:p>
            <a:pPr marL="171450" indent="-171450">
              <a:buFontTx/>
              <a:buChar char="-"/>
            </a:pPr>
            <a:r>
              <a:rPr lang="en-AU" baseline="0" dirty="0" smtClean="0"/>
              <a:t>Strong vision guides decisions; this is informed by your philosophy, which supports you in knowing what your outcomes are so that you make the best pedagogical decisions to get there and achieve the vision.</a:t>
            </a:r>
          </a:p>
          <a:p>
            <a:pPr marL="171450" indent="-171450">
              <a:buFontTx/>
              <a:buChar char="-"/>
            </a:pPr>
            <a:r>
              <a:rPr lang="en-AU" dirty="0" smtClean="0"/>
              <a:t>Shared</a:t>
            </a:r>
            <a:r>
              <a:rPr lang="en-AU" baseline="0" dirty="0" smtClean="0"/>
              <a:t> approach: everyone needs to be on the same page and be able to actively contribute to achieving the vision. How do you encourage ‘buy-in’ to the vision so that everyone wants to contribute and collaborate? This will help you effectively unite your team. From this, you can work towards a consistent approach to curriculum where everyone is clear on the vision, goals and strategies that achieve the best learning outcomes for children in your service.</a:t>
            </a:r>
            <a:endParaRPr lang="en-AU" dirty="0" smtClean="0"/>
          </a:p>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10</a:t>
            </a:fld>
            <a:endParaRPr lang="en-AU"/>
          </a:p>
        </p:txBody>
      </p:sp>
    </p:spTree>
    <p:extLst>
      <p:ext uri="{BB962C8B-B14F-4D97-AF65-F5344CB8AC3E}">
        <p14:creationId xmlns:p14="http://schemas.microsoft.com/office/powerpoint/2010/main" val="5218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9D3681-03E3-42AA-84E9-A41861DD4995}" type="slidenum">
              <a:rPr lang="en-AU" smtClean="0"/>
              <a:t>11</a:t>
            </a:fld>
            <a:endParaRPr lang="en-AU"/>
          </a:p>
        </p:txBody>
      </p:sp>
    </p:spTree>
    <p:extLst>
      <p:ext uri="{BB962C8B-B14F-4D97-AF65-F5344CB8AC3E}">
        <p14:creationId xmlns:p14="http://schemas.microsoft.com/office/powerpoint/2010/main" val="3320138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ackground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ESB Logo HORIZONTAL with Strapline Colou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00" y="222250"/>
            <a:ext cx="4248912" cy="899160"/>
          </a:xfrm>
          <a:prstGeom prst="rect">
            <a:avLst/>
          </a:prstGeom>
        </p:spPr>
      </p:pic>
      <p:sp>
        <p:nvSpPr>
          <p:cNvPr id="6" name="Title Placeholder 1"/>
          <p:cNvSpPr>
            <a:spLocks noGrp="1"/>
          </p:cNvSpPr>
          <p:nvPr>
            <p:ph type="title"/>
          </p:nvPr>
        </p:nvSpPr>
        <p:spPr>
          <a:xfrm>
            <a:off x="317500" y="1221740"/>
            <a:ext cx="10515600" cy="1325563"/>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Tree>
    <p:extLst>
      <p:ext uri="{BB962C8B-B14F-4D97-AF65-F5344CB8AC3E}">
        <p14:creationId xmlns:p14="http://schemas.microsoft.com/office/powerpoint/2010/main" val="1614317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8610600" y="6356350"/>
            <a:ext cx="2743200" cy="365125"/>
          </a:xfrm>
        </p:spPr>
        <p:txBody>
          <a:bodyPr lIns="0" tIns="0" rIns="0" bIns="0"/>
          <a:lstStyle>
            <a:lvl1pPr>
              <a:defRPr>
                <a:solidFill>
                  <a:schemeClr val="tx2"/>
                </a:solidFill>
              </a:defRPr>
            </a:lvl1pPr>
          </a:lstStyle>
          <a:p>
            <a:fld id="{BE0D08D6-5674-5F41-8ACF-19D02E3C4445}" type="slidenum">
              <a:rPr lang="en-US" smtClean="0"/>
              <a:pPr/>
              <a:t>‹#›</a:t>
            </a:fld>
            <a:endParaRPr lang="en-US"/>
          </a:p>
        </p:txBody>
      </p:sp>
      <p:sp>
        <p:nvSpPr>
          <p:cNvPr id="8" name="Date Placeholder 4"/>
          <p:cNvSpPr>
            <a:spLocks noGrp="1"/>
          </p:cNvSpPr>
          <p:nvPr>
            <p:ph type="dt" sz="half" idx="10"/>
          </p:nvPr>
        </p:nvSpPr>
        <p:spPr>
          <a:xfrm>
            <a:off x="838200" y="6356350"/>
            <a:ext cx="1079977" cy="365125"/>
          </a:xfrm>
        </p:spPr>
        <p:txBody>
          <a:bodyPr lIns="0" tIns="0" rIns="0" bIns="0"/>
          <a:lstStyle>
            <a:lvl1pPr>
              <a:defRPr>
                <a:solidFill>
                  <a:schemeClr val="tx2"/>
                </a:solidFill>
              </a:defRPr>
            </a:lvl1pPr>
          </a:lstStyle>
          <a:p>
            <a:fld id="{5D9EB69F-A42A-094D-90FC-C1124A074FCF}" type="datetimeFigureOut">
              <a:rPr lang="en-US" smtClean="0"/>
              <a:pPr/>
              <a:t>9/23/2020</a:t>
            </a:fld>
            <a:endParaRPr lang="en-US" dirty="0"/>
          </a:p>
        </p:txBody>
      </p:sp>
      <p:sp>
        <p:nvSpPr>
          <p:cNvPr id="9" name="Footer Placeholder 5"/>
          <p:cNvSpPr>
            <a:spLocks noGrp="1"/>
          </p:cNvSpPr>
          <p:nvPr>
            <p:ph type="ftr" sz="quarter" idx="11"/>
          </p:nvPr>
        </p:nvSpPr>
        <p:spPr>
          <a:xfrm>
            <a:off x="1918177" y="6356350"/>
            <a:ext cx="4101623" cy="365125"/>
          </a:xfrm>
        </p:spPr>
        <p:txBody>
          <a:bodyPr lIns="0" tIns="0" rIns="0" bIns="0"/>
          <a:lstStyle>
            <a:lvl1pPr>
              <a:defRPr>
                <a:solidFill>
                  <a:schemeClr val="tx2"/>
                </a:solidFill>
              </a:defRPr>
            </a:lvl1pPr>
          </a:lstStyle>
          <a:p>
            <a:endParaRPr lang="en-US" dirty="0"/>
          </a:p>
        </p:txBody>
      </p:sp>
    </p:spTree>
    <p:extLst>
      <p:ext uri="{BB962C8B-B14F-4D97-AF65-F5344CB8AC3E}">
        <p14:creationId xmlns:p14="http://schemas.microsoft.com/office/powerpoint/2010/main" val="21230267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lIns="0" tIns="0" rIns="0" bIns="0"/>
          <a:lstStyle>
            <a:lvl1pPr>
              <a:defRPr>
                <a:solidFill>
                  <a:schemeClr val="tx2"/>
                </a:solidFill>
              </a:defRPr>
            </a:lvl1pPr>
          </a:lstStyle>
          <a:p>
            <a:fld id="{BE0D08D6-5674-5F41-8ACF-19D02E3C4445}" type="slidenum">
              <a:rPr lang="en-US" smtClean="0"/>
              <a:pPr/>
              <a:t>‹#›</a:t>
            </a:fld>
            <a:endParaRPr lang="en-US"/>
          </a:p>
        </p:txBody>
      </p:sp>
      <p:sp>
        <p:nvSpPr>
          <p:cNvPr id="7" name="Date Placeholder 4"/>
          <p:cNvSpPr>
            <a:spLocks noGrp="1"/>
          </p:cNvSpPr>
          <p:nvPr>
            <p:ph type="dt" sz="half" idx="10"/>
          </p:nvPr>
        </p:nvSpPr>
        <p:spPr>
          <a:xfrm>
            <a:off x="838200" y="6356350"/>
            <a:ext cx="1079977" cy="365125"/>
          </a:xfrm>
        </p:spPr>
        <p:txBody>
          <a:bodyPr lIns="0" tIns="0" rIns="0" bIns="0"/>
          <a:lstStyle>
            <a:lvl1pPr>
              <a:defRPr>
                <a:solidFill>
                  <a:schemeClr val="tx2"/>
                </a:solidFill>
              </a:defRPr>
            </a:lvl1pPr>
          </a:lstStyle>
          <a:p>
            <a:fld id="{5D9EB69F-A42A-094D-90FC-C1124A074FCF}" type="datetimeFigureOut">
              <a:rPr lang="en-US" smtClean="0"/>
              <a:pPr/>
              <a:t>9/23/2020</a:t>
            </a:fld>
            <a:endParaRPr lang="en-US" dirty="0"/>
          </a:p>
        </p:txBody>
      </p:sp>
      <p:sp>
        <p:nvSpPr>
          <p:cNvPr id="8" name="Footer Placeholder 5"/>
          <p:cNvSpPr>
            <a:spLocks noGrp="1"/>
          </p:cNvSpPr>
          <p:nvPr>
            <p:ph type="ftr" sz="quarter" idx="11"/>
          </p:nvPr>
        </p:nvSpPr>
        <p:spPr>
          <a:xfrm>
            <a:off x="1918177" y="6356350"/>
            <a:ext cx="4101623" cy="365125"/>
          </a:xfrm>
        </p:spPr>
        <p:txBody>
          <a:bodyPr lIns="0" tIns="0" rIns="0" bIns="0"/>
          <a:lstStyle>
            <a:lvl1pPr>
              <a:defRPr>
                <a:solidFill>
                  <a:schemeClr val="tx2"/>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29"/>
            <a:ext cx="12191996" cy="6857141"/>
          </a:xfrm>
          <a:prstGeom prst="rect">
            <a:avLst/>
          </a:prstGeom>
        </p:spPr>
      </p:pic>
      <p:sp>
        <p:nvSpPr>
          <p:cNvPr id="2" name="Title 1"/>
          <p:cNvSpPr>
            <a:spLocks noGrp="1"/>
          </p:cNvSpPr>
          <p:nvPr>
            <p:ph type="ctrTitle" hasCustomPrompt="1"/>
          </p:nvPr>
        </p:nvSpPr>
        <p:spPr>
          <a:xfrm>
            <a:off x="2" y="2110683"/>
            <a:ext cx="12191998" cy="2158808"/>
          </a:xfrm>
        </p:spPr>
        <p:txBody>
          <a:bodyPr lIns="0" tIns="0" rIns="0" bIns="0" anchor="t"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dirty="0" smtClean="0"/>
              <a:t>Credit slide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ctrTitle" hasCustomPrompt="1"/>
          </p:nvPr>
        </p:nvSpPr>
        <p:spPr>
          <a:xfrm>
            <a:off x="2" y="2110683"/>
            <a:ext cx="12191998" cy="2158808"/>
          </a:xfrm>
        </p:spPr>
        <p:txBody>
          <a:bodyPr lIns="0" tIns="0" rIns="0" bIns="0" anchor="t"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smtClean="0"/>
              <a:t>Credit slide</a:t>
            </a:r>
            <a:endParaRPr lang="en-US" dirty="0"/>
          </a:p>
        </p:txBody>
      </p:sp>
      <p:pic>
        <p:nvPicPr>
          <p:cNvPr id="3" name="Picture 2" descr="ESB Logo HOR with Strapline white .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850" y="5727700"/>
            <a:ext cx="4254500" cy="9017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ctrTitle" hasCustomPrompt="1"/>
          </p:nvPr>
        </p:nvSpPr>
        <p:spPr>
          <a:xfrm>
            <a:off x="2" y="2110683"/>
            <a:ext cx="12191998" cy="2158808"/>
          </a:xfrm>
        </p:spPr>
        <p:txBody>
          <a:bodyPr lIns="0" tIns="0" rIns="0" bIns="0" anchor="t"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smtClean="0"/>
              <a:t>Credit slide</a:t>
            </a:r>
            <a:endParaRPr lang="en-US" dirty="0"/>
          </a:p>
        </p:txBody>
      </p:sp>
      <p:pic>
        <p:nvPicPr>
          <p:cNvPr id="6" name="Picture 5" descr="ESB Logo HOR with Strapline white .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850" y="5727700"/>
            <a:ext cx="4254500" cy="9017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ctrTitle" hasCustomPrompt="1"/>
          </p:nvPr>
        </p:nvSpPr>
        <p:spPr>
          <a:xfrm>
            <a:off x="2" y="2110683"/>
            <a:ext cx="12191998" cy="2158808"/>
          </a:xfrm>
        </p:spPr>
        <p:txBody>
          <a:bodyPr lIns="0" tIns="0" rIns="0" bIns="0" anchor="t"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smtClean="0"/>
              <a:t>Credit slide</a:t>
            </a:r>
            <a:endParaRPr lang="en-US" dirty="0"/>
          </a:p>
        </p:txBody>
      </p:sp>
      <p:pic>
        <p:nvPicPr>
          <p:cNvPr id="6" name="Picture 5" descr="ESB Logo HOR with Strapline white .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850" y="5727700"/>
            <a:ext cx="4254500" cy="901700"/>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30562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213170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296219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141506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descr="Purpl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42800" cy="6865162"/>
          </a:xfrm>
          <a:prstGeom prst="rect">
            <a:avLst/>
          </a:prstGeom>
        </p:spPr>
      </p:pic>
      <p:sp>
        <p:nvSpPr>
          <p:cNvPr id="2" name="Title 1"/>
          <p:cNvSpPr>
            <a:spLocks noGrp="1"/>
          </p:cNvSpPr>
          <p:nvPr>
            <p:ph type="ctrTitle" hasCustomPrompt="1"/>
          </p:nvPr>
        </p:nvSpPr>
        <p:spPr>
          <a:xfrm>
            <a:off x="838200" y="467513"/>
            <a:ext cx="6311995" cy="1608794"/>
          </a:xfrm>
        </p:spPr>
        <p:txBody>
          <a:bodyPr lIns="0" tIns="0" rIns="0" bIns="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dirty="0" smtClean="0"/>
              <a:t>Document title</a:t>
            </a:r>
            <a:br>
              <a:rPr lang="en-US" dirty="0" smtClean="0"/>
            </a:br>
            <a:endParaRPr lang="en-US" dirty="0"/>
          </a:p>
        </p:txBody>
      </p:sp>
      <p:sp>
        <p:nvSpPr>
          <p:cNvPr id="3" name="Subtitle 2"/>
          <p:cNvSpPr>
            <a:spLocks noGrp="1"/>
          </p:cNvSpPr>
          <p:nvPr>
            <p:ph type="subTitle" idx="1" hasCustomPrompt="1"/>
          </p:nvPr>
        </p:nvSpPr>
        <p:spPr>
          <a:xfrm>
            <a:off x="838200" y="2350294"/>
            <a:ext cx="6311995" cy="1039174"/>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Document subtitle</a:t>
            </a:r>
            <a:endParaRPr lang="en-US" dirty="0"/>
          </a:p>
        </p:txBody>
      </p:sp>
      <p:sp>
        <p:nvSpPr>
          <p:cNvPr id="4" name="Date Placeholder 3"/>
          <p:cNvSpPr>
            <a:spLocks noGrp="1"/>
          </p:cNvSpPr>
          <p:nvPr>
            <p:ph type="dt" sz="half" idx="10"/>
          </p:nvPr>
        </p:nvSpPr>
        <p:spPr>
          <a:xfrm>
            <a:off x="838200" y="3389468"/>
            <a:ext cx="804970" cy="365125"/>
          </a:xfrm>
        </p:spPr>
        <p:txBody>
          <a:bodyPr lIns="0" tIns="0" rIns="0" bIns="0"/>
          <a:lstStyle>
            <a:lvl1pPr algn="l">
              <a:defRPr>
                <a:solidFill>
                  <a:schemeClr val="bg1"/>
                </a:solidFill>
              </a:defRPr>
            </a:lvl1pPr>
          </a:lstStyle>
          <a:p>
            <a:fld id="{5D9EB69F-A42A-094D-90FC-C1124A074FCF}" type="datetimeFigureOut">
              <a:rPr lang="en-US" smtClean="0"/>
              <a:pPr/>
              <a:t>9/23/2020</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373404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354388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148327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112801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318399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1807247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40AB2AC-4532-7646-8F94-4DEBFA4CF6B6}" type="datetimeFigureOut">
              <a:rPr lang="en-US" smtClean="0"/>
              <a:t>9/23/2020</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09F01B7-2282-8049-85E0-6E0BA0CE214B}" type="slidenum">
              <a:rPr lang="en-US" smtClean="0"/>
              <a:t>‹#›</a:t>
            </a:fld>
            <a:endParaRPr lang="en-US"/>
          </a:p>
        </p:txBody>
      </p:sp>
    </p:spTree>
    <p:extLst>
      <p:ext uri="{BB962C8B-B14F-4D97-AF65-F5344CB8AC3E}">
        <p14:creationId xmlns:p14="http://schemas.microsoft.com/office/powerpoint/2010/main" val="2640746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3399217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59DE6F5-A0A7-6A4B-BDCD-EF5850FAC43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33224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9DE6F5-A0A7-6A4B-BDCD-EF5850FAC43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1971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ctrTitle" hasCustomPrompt="1"/>
          </p:nvPr>
        </p:nvSpPr>
        <p:spPr>
          <a:xfrm>
            <a:off x="838200" y="467513"/>
            <a:ext cx="6311995" cy="1608794"/>
          </a:xfrm>
        </p:spPr>
        <p:txBody>
          <a:bodyPr lIns="0" tIns="0" rIns="0" bIns="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1">
                <a:solidFill>
                  <a:schemeClr val="bg1"/>
                </a:solidFill>
              </a:defRPr>
            </a:lvl1pPr>
          </a:lstStyle>
          <a:p>
            <a:r>
              <a:rPr lang="en-US" dirty="0" smtClean="0"/>
              <a:t>Document title</a:t>
            </a:r>
            <a:br>
              <a:rPr lang="en-US" dirty="0" smtClean="0"/>
            </a:br>
            <a:endParaRPr lang="en-US" dirty="0"/>
          </a:p>
        </p:txBody>
      </p:sp>
      <p:sp>
        <p:nvSpPr>
          <p:cNvPr id="3" name="Subtitle 2"/>
          <p:cNvSpPr>
            <a:spLocks noGrp="1"/>
          </p:cNvSpPr>
          <p:nvPr>
            <p:ph type="subTitle" idx="1" hasCustomPrompt="1"/>
          </p:nvPr>
        </p:nvSpPr>
        <p:spPr>
          <a:xfrm>
            <a:off x="838200" y="2350294"/>
            <a:ext cx="6311995" cy="1039174"/>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Document subtitle</a:t>
            </a:r>
            <a:endParaRPr lang="en-US" dirty="0"/>
          </a:p>
        </p:txBody>
      </p:sp>
      <p:sp>
        <p:nvSpPr>
          <p:cNvPr id="4" name="Date Placeholder 3"/>
          <p:cNvSpPr>
            <a:spLocks noGrp="1"/>
          </p:cNvSpPr>
          <p:nvPr>
            <p:ph type="dt" sz="half" idx="10"/>
          </p:nvPr>
        </p:nvSpPr>
        <p:spPr>
          <a:xfrm>
            <a:off x="838200" y="3389468"/>
            <a:ext cx="804970" cy="365125"/>
          </a:xfrm>
        </p:spPr>
        <p:txBody>
          <a:bodyPr lIns="0" tIns="0" rIns="0" bIns="0"/>
          <a:lstStyle>
            <a:lvl1pPr algn="l">
              <a:defRPr>
                <a:solidFill>
                  <a:schemeClr val="bg1"/>
                </a:solidFill>
              </a:defRPr>
            </a:lvl1pPr>
          </a:lstStyle>
          <a:p>
            <a:fld id="{5D9EB69F-A42A-094D-90FC-C1124A074FCF}" type="datetimeFigureOut">
              <a:rPr lang="en-US" smtClean="0"/>
              <a:pPr/>
              <a:t>9/23/2020</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59DE6F5-A0A7-6A4B-BDCD-EF5850FAC43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510361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59DE6F5-A0A7-6A4B-BDCD-EF5850FAC431}"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192704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59DE6F5-A0A7-6A4B-BDCD-EF5850FAC431}"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405313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59DE6F5-A0A7-6A4B-BDCD-EF5850FAC431}"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251078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DE6F5-A0A7-6A4B-BDCD-EF5850FAC431}"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98646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59DE6F5-A0A7-6A4B-BDCD-EF5850FAC431}"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286592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59DE6F5-A0A7-6A4B-BDCD-EF5850FAC431}"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338589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9DE6F5-A0A7-6A4B-BDCD-EF5850FAC43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883819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9DE6F5-A0A7-6A4B-BDCD-EF5850FAC43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E861-C85C-2C4D-826B-A28FEFAD06CB}" type="slidenum">
              <a:rPr lang="en-US" smtClean="0"/>
              <a:t>‹#›</a:t>
            </a:fld>
            <a:endParaRPr lang="en-US"/>
          </a:p>
        </p:txBody>
      </p:sp>
    </p:spTree>
    <p:extLst>
      <p:ext uri="{BB962C8B-B14F-4D97-AF65-F5344CB8AC3E}">
        <p14:creationId xmlns:p14="http://schemas.microsoft.com/office/powerpoint/2010/main" val="22383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hasCustomPrompt="1"/>
          </p:nvPr>
        </p:nvSpPr>
        <p:spPr>
          <a:xfrm>
            <a:off x="831850" y="770022"/>
            <a:ext cx="7727759" cy="1375037"/>
          </a:xfrm>
        </p:spPr>
        <p:txBody>
          <a:bodyPr lIns="0" tIns="0" rIns="0" bIns="0" anchor="t" anchorCtr="0">
            <a:normAutofit/>
          </a:bodyPr>
          <a:lstStyle>
            <a:lvl1pPr>
              <a:defRPr sz="4800" b="1">
                <a:solidFill>
                  <a:schemeClr val="bg1"/>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831850" y="2145060"/>
            <a:ext cx="7727759" cy="948776"/>
          </a:xfrm>
        </p:spPr>
        <p:txBody>
          <a:bodyPr lIns="0" tIns="0" rIns="0" b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Section subtitle</a:t>
            </a:r>
            <a:endParaRPr lang="en-US" dirty="0" smtClean="0"/>
          </a:p>
        </p:txBody>
      </p:sp>
      <p:sp>
        <p:nvSpPr>
          <p:cNvPr id="6" name="Slide Number Placeholder 5"/>
          <p:cNvSpPr>
            <a:spLocks noGrp="1"/>
          </p:cNvSpPr>
          <p:nvPr>
            <p:ph type="sldNum" sz="quarter" idx="12"/>
          </p:nvPr>
        </p:nvSpPr>
        <p:spPr/>
        <p:txBody>
          <a:bodyPr lIns="0" tIns="0" rIns="0" bIns="0"/>
          <a:lstStyle>
            <a:lvl1pPr>
              <a:defRPr>
                <a:solidFill>
                  <a:schemeClr val="bg1"/>
                </a:solidFill>
              </a:defRPr>
            </a:lvl1pPr>
          </a:lstStyle>
          <a:p>
            <a:fld id="{BE0D08D6-5674-5F41-8ACF-19D02E3C4445}" type="slidenum">
              <a:rPr lang="en-US" smtClean="0"/>
              <a:pPr/>
              <a:t>‹#›</a:t>
            </a:fld>
            <a:endParaRPr lang="en-US"/>
          </a:p>
        </p:txBody>
      </p:sp>
      <p:sp>
        <p:nvSpPr>
          <p:cNvPr id="8" name="Date Placeholder 4"/>
          <p:cNvSpPr>
            <a:spLocks noGrp="1"/>
          </p:cNvSpPr>
          <p:nvPr>
            <p:ph type="dt" sz="half" idx="10"/>
          </p:nvPr>
        </p:nvSpPr>
        <p:spPr>
          <a:xfrm>
            <a:off x="838200" y="6356350"/>
            <a:ext cx="1079977" cy="365125"/>
          </a:xfrm>
        </p:spPr>
        <p:txBody>
          <a:bodyPr lIns="0" tIns="0" rIns="0" bIns="0"/>
          <a:lstStyle>
            <a:lvl1pPr>
              <a:defRPr>
                <a:solidFill>
                  <a:schemeClr val="bg1"/>
                </a:solidFill>
              </a:defRPr>
            </a:lvl1pPr>
          </a:lstStyle>
          <a:p>
            <a:fld id="{5D9EB69F-A42A-094D-90FC-C1124A074FCF}" type="datetimeFigureOut">
              <a:rPr lang="en-US" smtClean="0"/>
              <a:pPr/>
              <a:t>9/23/2020</a:t>
            </a:fld>
            <a:endParaRPr lang="en-US"/>
          </a:p>
        </p:txBody>
      </p:sp>
      <p:sp>
        <p:nvSpPr>
          <p:cNvPr id="9" name="Footer Placeholder 5"/>
          <p:cNvSpPr>
            <a:spLocks noGrp="1"/>
          </p:cNvSpPr>
          <p:nvPr>
            <p:ph type="ftr" sz="quarter" idx="11"/>
          </p:nvPr>
        </p:nvSpPr>
        <p:spPr>
          <a:xfrm>
            <a:off x="1918177" y="6356350"/>
            <a:ext cx="4101623" cy="365125"/>
          </a:xfrm>
        </p:spPr>
        <p:txBody>
          <a:bodyPr lIns="0" tIns="0" rIns="0" bIns="0"/>
          <a:lstStyle>
            <a:lvl1pPr>
              <a:defRPr>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hasCustomPrompt="1"/>
          </p:nvPr>
        </p:nvSpPr>
        <p:spPr>
          <a:xfrm>
            <a:off x="831850" y="770022"/>
            <a:ext cx="7727759" cy="1375037"/>
          </a:xfrm>
        </p:spPr>
        <p:txBody>
          <a:bodyPr lIns="0" tIns="0" rIns="0" bIns="0" anchor="t" anchorCtr="0">
            <a:normAutofit/>
          </a:bodyPr>
          <a:lstStyle>
            <a:lvl1pPr>
              <a:defRPr sz="4800" b="1">
                <a:solidFill>
                  <a:schemeClr val="bg1"/>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831850" y="2145060"/>
            <a:ext cx="7727759" cy="948776"/>
          </a:xfrm>
        </p:spPr>
        <p:txBody>
          <a:bodyPr lIns="0" tIns="0" rIns="0" b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Section subtitle</a:t>
            </a:r>
            <a:endParaRPr lang="en-US" dirty="0" smtClean="0"/>
          </a:p>
        </p:txBody>
      </p:sp>
      <p:sp>
        <p:nvSpPr>
          <p:cNvPr id="6" name="Slide Number Placeholder 5"/>
          <p:cNvSpPr>
            <a:spLocks noGrp="1"/>
          </p:cNvSpPr>
          <p:nvPr>
            <p:ph type="sldNum" sz="quarter" idx="12"/>
          </p:nvPr>
        </p:nvSpPr>
        <p:spPr/>
        <p:txBody>
          <a:bodyPr lIns="0" tIns="0" rIns="0" bIns="0"/>
          <a:lstStyle>
            <a:lvl1pPr>
              <a:defRPr>
                <a:solidFill>
                  <a:schemeClr val="bg1"/>
                </a:solidFill>
              </a:defRPr>
            </a:lvl1pPr>
          </a:lstStyle>
          <a:p>
            <a:fld id="{BE0D08D6-5674-5F41-8ACF-19D02E3C4445}" type="slidenum">
              <a:rPr lang="en-US" smtClean="0"/>
              <a:pPr/>
              <a:t>‹#›</a:t>
            </a:fld>
            <a:endParaRPr lang="en-US"/>
          </a:p>
        </p:txBody>
      </p:sp>
      <p:sp>
        <p:nvSpPr>
          <p:cNvPr id="8" name="Date Placeholder 4"/>
          <p:cNvSpPr>
            <a:spLocks noGrp="1"/>
          </p:cNvSpPr>
          <p:nvPr>
            <p:ph type="dt" sz="half" idx="10"/>
          </p:nvPr>
        </p:nvSpPr>
        <p:spPr>
          <a:xfrm>
            <a:off x="838200" y="6356350"/>
            <a:ext cx="1079977" cy="365125"/>
          </a:xfrm>
        </p:spPr>
        <p:txBody>
          <a:bodyPr lIns="0" tIns="0" rIns="0" bIns="0"/>
          <a:lstStyle>
            <a:lvl1pPr>
              <a:defRPr>
                <a:solidFill>
                  <a:schemeClr val="bg1"/>
                </a:solidFill>
              </a:defRPr>
            </a:lvl1pPr>
          </a:lstStyle>
          <a:p>
            <a:fld id="{5D9EB69F-A42A-094D-90FC-C1124A074FCF}" type="datetimeFigureOut">
              <a:rPr lang="en-US" smtClean="0"/>
              <a:pPr/>
              <a:t>9/23/2020</a:t>
            </a:fld>
            <a:endParaRPr lang="en-US"/>
          </a:p>
        </p:txBody>
      </p:sp>
      <p:sp>
        <p:nvSpPr>
          <p:cNvPr id="9" name="Footer Placeholder 5"/>
          <p:cNvSpPr>
            <a:spLocks noGrp="1"/>
          </p:cNvSpPr>
          <p:nvPr>
            <p:ph type="ftr" sz="quarter" idx="11"/>
          </p:nvPr>
        </p:nvSpPr>
        <p:spPr>
          <a:xfrm>
            <a:off x="1918177" y="6356350"/>
            <a:ext cx="4101623" cy="365125"/>
          </a:xfrm>
        </p:spPr>
        <p:txBody>
          <a:bodyPr lIns="0" tIns="0" rIns="0" bIns="0"/>
          <a:lstStyle>
            <a:lvl1pPr>
              <a:defRPr>
                <a:solidFill>
                  <a:schemeClr val="bg1"/>
                </a:solidFill>
              </a:defRPr>
            </a:lvl1pPr>
          </a:lstStyle>
          <a:p>
            <a:endParaRPr lang="en-US" dirty="0"/>
          </a:p>
        </p:txBody>
      </p:sp>
    </p:spTree>
    <p:extLst>
      <p:ext uri="{BB962C8B-B14F-4D97-AF65-F5344CB8AC3E}">
        <p14:creationId xmlns:p14="http://schemas.microsoft.com/office/powerpoint/2010/main" val="1704146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hasCustomPrompt="1"/>
          </p:nvPr>
        </p:nvSpPr>
        <p:spPr>
          <a:xfrm>
            <a:off x="831850" y="770022"/>
            <a:ext cx="7727759" cy="1375037"/>
          </a:xfrm>
        </p:spPr>
        <p:txBody>
          <a:bodyPr lIns="0" tIns="0" rIns="0" bIns="0" anchor="t" anchorCtr="0">
            <a:normAutofit/>
          </a:bodyPr>
          <a:lstStyle>
            <a:lvl1pPr>
              <a:defRPr sz="4800" b="1">
                <a:solidFill>
                  <a:schemeClr val="bg1"/>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831850" y="2145060"/>
            <a:ext cx="7727759" cy="948776"/>
          </a:xfrm>
        </p:spPr>
        <p:txBody>
          <a:bodyPr lIns="0" tIns="0" rIns="0" b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Section subtitle</a:t>
            </a:r>
            <a:endParaRPr lang="en-US" dirty="0" smtClean="0"/>
          </a:p>
        </p:txBody>
      </p:sp>
      <p:sp>
        <p:nvSpPr>
          <p:cNvPr id="6" name="Slide Number Placeholder 5"/>
          <p:cNvSpPr>
            <a:spLocks noGrp="1"/>
          </p:cNvSpPr>
          <p:nvPr>
            <p:ph type="sldNum" sz="quarter" idx="12"/>
          </p:nvPr>
        </p:nvSpPr>
        <p:spPr/>
        <p:txBody>
          <a:bodyPr lIns="0" tIns="0" rIns="0" bIns="0"/>
          <a:lstStyle>
            <a:lvl1pPr>
              <a:defRPr>
                <a:solidFill>
                  <a:schemeClr val="bg1"/>
                </a:solidFill>
              </a:defRPr>
            </a:lvl1pPr>
          </a:lstStyle>
          <a:p>
            <a:fld id="{BE0D08D6-5674-5F41-8ACF-19D02E3C4445}" type="slidenum">
              <a:rPr lang="en-US" smtClean="0"/>
              <a:pPr/>
              <a:t>‹#›</a:t>
            </a:fld>
            <a:endParaRPr lang="en-US"/>
          </a:p>
        </p:txBody>
      </p:sp>
      <p:sp>
        <p:nvSpPr>
          <p:cNvPr id="8" name="Date Placeholder 4"/>
          <p:cNvSpPr>
            <a:spLocks noGrp="1"/>
          </p:cNvSpPr>
          <p:nvPr>
            <p:ph type="dt" sz="half" idx="10"/>
          </p:nvPr>
        </p:nvSpPr>
        <p:spPr>
          <a:xfrm>
            <a:off x="838200" y="6356350"/>
            <a:ext cx="1079977" cy="365125"/>
          </a:xfrm>
        </p:spPr>
        <p:txBody>
          <a:bodyPr lIns="0" tIns="0" rIns="0" bIns="0"/>
          <a:lstStyle>
            <a:lvl1pPr>
              <a:defRPr>
                <a:solidFill>
                  <a:schemeClr val="bg1"/>
                </a:solidFill>
              </a:defRPr>
            </a:lvl1pPr>
          </a:lstStyle>
          <a:p>
            <a:fld id="{5D9EB69F-A42A-094D-90FC-C1124A074FCF}" type="datetimeFigureOut">
              <a:rPr lang="en-US" smtClean="0"/>
              <a:pPr/>
              <a:t>9/23/2020</a:t>
            </a:fld>
            <a:endParaRPr lang="en-US"/>
          </a:p>
        </p:txBody>
      </p:sp>
      <p:sp>
        <p:nvSpPr>
          <p:cNvPr id="9" name="Footer Placeholder 5"/>
          <p:cNvSpPr>
            <a:spLocks noGrp="1"/>
          </p:cNvSpPr>
          <p:nvPr>
            <p:ph type="ftr" sz="quarter" idx="11"/>
          </p:nvPr>
        </p:nvSpPr>
        <p:spPr>
          <a:xfrm>
            <a:off x="1918177" y="6356350"/>
            <a:ext cx="4101623" cy="365125"/>
          </a:xfrm>
        </p:spPr>
        <p:txBody>
          <a:bodyPr lIns="0" tIns="0" rIns="0" bIns="0"/>
          <a:lstStyle>
            <a:lvl1pPr>
              <a:defRPr>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8610600" y="6356350"/>
            <a:ext cx="2743200" cy="365125"/>
          </a:xfrm>
        </p:spPr>
        <p:txBody>
          <a:bodyPr lIns="0" tIns="0" rIns="0" bIns="0"/>
          <a:lstStyle>
            <a:lvl1pPr>
              <a:defRPr>
                <a:solidFill>
                  <a:schemeClr val="tx2"/>
                </a:solidFill>
              </a:defRPr>
            </a:lvl1pPr>
          </a:lstStyle>
          <a:p>
            <a:fld id="{BE0D08D6-5674-5F41-8ACF-19D02E3C4445}" type="slidenum">
              <a:rPr lang="en-US" smtClean="0"/>
              <a:pPr/>
              <a:t>‹#›</a:t>
            </a:fld>
            <a:endParaRPr lang="en-US"/>
          </a:p>
        </p:txBody>
      </p:sp>
      <p:sp>
        <p:nvSpPr>
          <p:cNvPr id="9" name="Date Placeholder 4"/>
          <p:cNvSpPr>
            <a:spLocks noGrp="1"/>
          </p:cNvSpPr>
          <p:nvPr>
            <p:ph type="dt" sz="half" idx="10"/>
          </p:nvPr>
        </p:nvSpPr>
        <p:spPr>
          <a:xfrm>
            <a:off x="838200" y="6356350"/>
            <a:ext cx="1079977" cy="365125"/>
          </a:xfrm>
        </p:spPr>
        <p:txBody>
          <a:bodyPr lIns="0" tIns="0" rIns="0" bIns="0"/>
          <a:lstStyle>
            <a:lvl1pPr>
              <a:defRPr>
                <a:solidFill>
                  <a:schemeClr val="tx2"/>
                </a:solidFill>
              </a:defRPr>
            </a:lvl1pPr>
          </a:lstStyle>
          <a:p>
            <a:fld id="{5D9EB69F-A42A-094D-90FC-C1124A074FCF}" type="datetimeFigureOut">
              <a:rPr lang="en-US" smtClean="0"/>
              <a:pPr/>
              <a:t>9/23/2020</a:t>
            </a:fld>
            <a:endParaRPr lang="en-US" dirty="0"/>
          </a:p>
        </p:txBody>
      </p:sp>
      <p:sp>
        <p:nvSpPr>
          <p:cNvPr id="10" name="Footer Placeholder 5"/>
          <p:cNvSpPr>
            <a:spLocks noGrp="1"/>
          </p:cNvSpPr>
          <p:nvPr>
            <p:ph type="ftr" sz="quarter" idx="11"/>
          </p:nvPr>
        </p:nvSpPr>
        <p:spPr>
          <a:xfrm>
            <a:off x="1918177" y="6356350"/>
            <a:ext cx="4101623" cy="365125"/>
          </a:xfrm>
        </p:spPr>
        <p:txBody>
          <a:bodyPr lIns="0" tIns="0" rIns="0" bIns="0"/>
          <a:lstStyle>
            <a:lvl1pPr>
              <a:defRPr>
                <a:solidFill>
                  <a:schemeClr val="tx2"/>
                </a:solidFill>
              </a:defRPr>
            </a:lvl1pPr>
          </a:lstStyle>
          <a:p>
            <a:endParaRPr lang="en-US" dirty="0"/>
          </a:p>
        </p:txBody>
      </p:sp>
    </p:spTree>
    <p:extLst>
      <p:ext uri="{BB962C8B-B14F-4D97-AF65-F5344CB8AC3E}">
        <p14:creationId xmlns:p14="http://schemas.microsoft.com/office/powerpoint/2010/main" val="523624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1079977" cy="365125"/>
          </a:xfrm>
        </p:spPr>
        <p:txBody>
          <a:bodyPr/>
          <a:lstStyle/>
          <a:p>
            <a:fld id="{5D9EB69F-A42A-094D-90FC-C1124A074FCF}" type="datetimeFigureOut">
              <a:rPr lang="en-US" smtClean="0"/>
              <a:t>9/23/2020</a:t>
            </a:fld>
            <a:endParaRPr lang="en-US"/>
          </a:p>
        </p:txBody>
      </p:sp>
      <p:sp>
        <p:nvSpPr>
          <p:cNvPr id="6" name="Footer Placeholder 5"/>
          <p:cNvSpPr>
            <a:spLocks noGrp="1"/>
          </p:cNvSpPr>
          <p:nvPr>
            <p:ph type="ftr" sz="quarter" idx="11"/>
          </p:nvPr>
        </p:nvSpPr>
        <p:spPr>
          <a:xfrm>
            <a:off x="1918177" y="6356350"/>
            <a:ext cx="4101623" cy="365125"/>
          </a:xfrm>
        </p:spPr>
        <p:txBody>
          <a:bodyPr/>
          <a:lstStyle/>
          <a:p>
            <a:endParaRPr lang="en-US"/>
          </a:p>
        </p:txBody>
      </p:sp>
      <p:sp>
        <p:nvSpPr>
          <p:cNvPr id="7" name="Slide Number Placeholder 6"/>
          <p:cNvSpPr>
            <a:spLocks noGrp="1"/>
          </p:cNvSpPr>
          <p:nvPr>
            <p:ph type="sldNum" sz="quarter" idx="12"/>
          </p:nvPr>
        </p:nvSpPr>
        <p:spPr/>
        <p:txBody>
          <a:bodyPr/>
          <a:lstStyle/>
          <a:p>
            <a:fld id="{BE0D08D6-5674-5F41-8ACF-19D02E3C4445}" type="slidenum">
              <a:rPr lang="en-US" smtClean="0"/>
              <a:t>‹#›</a:t>
            </a:fld>
            <a:endParaRPr lang="en-US"/>
          </a:p>
        </p:txBody>
      </p:sp>
    </p:spTree>
    <p:extLst>
      <p:ext uri="{BB962C8B-B14F-4D97-AF65-F5344CB8AC3E}">
        <p14:creationId xmlns:p14="http://schemas.microsoft.com/office/powerpoint/2010/main" val="15639765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8610600" y="6356350"/>
            <a:ext cx="2743200" cy="365125"/>
          </a:xfrm>
        </p:spPr>
        <p:txBody>
          <a:bodyPr lIns="0" tIns="0" rIns="0" bIns="0"/>
          <a:lstStyle>
            <a:lvl1pPr>
              <a:defRPr>
                <a:solidFill>
                  <a:schemeClr val="tx2"/>
                </a:solidFill>
              </a:defRPr>
            </a:lvl1pPr>
          </a:lstStyle>
          <a:p>
            <a:fld id="{BE0D08D6-5674-5F41-8ACF-19D02E3C4445}" type="slidenum">
              <a:rPr lang="en-US" smtClean="0"/>
              <a:pPr/>
              <a:t>‹#›</a:t>
            </a:fld>
            <a:endParaRPr lang="en-US"/>
          </a:p>
        </p:txBody>
      </p:sp>
      <p:sp>
        <p:nvSpPr>
          <p:cNvPr id="12" name="Date Placeholder 4"/>
          <p:cNvSpPr>
            <a:spLocks noGrp="1"/>
          </p:cNvSpPr>
          <p:nvPr>
            <p:ph type="dt" sz="half" idx="10"/>
          </p:nvPr>
        </p:nvSpPr>
        <p:spPr>
          <a:xfrm>
            <a:off x="838200" y="6356350"/>
            <a:ext cx="1079977" cy="365125"/>
          </a:xfrm>
        </p:spPr>
        <p:txBody>
          <a:bodyPr lIns="0" tIns="0" rIns="0" bIns="0"/>
          <a:lstStyle>
            <a:lvl1pPr>
              <a:defRPr>
                <a:solidFill>
                  <a:schemeClr val="tx2"/>
                </a:solidFill>
              </a:defRPr>
            </a:lvl1pPr>
          </a:lstStyle>
          <a:p>
            <a:fld id="{5D9EB69F-A42A-094D-90FC-C1124A074FCF}" type="datetimeFigureOut">
              <a:rPr lang="en-US" smtClean="0"/>
              <a:pPr/>
              <a:t>9/23/2020</a:t>
            </a:fld>
            <a:endParaRPr lang="en-US" dirty="0"/>
          </a:p>
        </p:txBody>
      </p:sp>
      <p:sp>
        <p:nvSpPr>
          <p:cNvPr id="13" name="Footer Placeholder 5"/>
          <p:cNvSpPr>
            <a:spLocks noGrp="1"/>
          </p:cNvSpPr>
          <p:nvPr>
            <p:ph type="ftr" sz="quarter" idx="11"/>
          </p:nvPr>
        </p:nvSpPr>
        <p:spPr>
          <a:xfrm>
            <a:off x="1918177" y="6356350"/>
            <a:ext cx="4101623" cy="365125"/>
          </a:xfrm>
        </p:spPr>
        <p:txBody>
          <a:bodyPr lIns="0" tIns="0" rIns="0" bIns="0"/>
          <a:lstStyle>
            <a:lvl1pPr>
              <a:defRPr>
                <a:solidFill>
                  <a:schemeClr val="tx2"/>
                </a:solidFill>
              </a:defRPr>
            </a:lvl1pPr>
          </a:lstStyle>
          <a:p>
            <a:endParaRPr lang="en-US" dirty="0"/>
          </a:p>
        </p:txBody>
      </p:sp>
    </p:spTree>
    <p:extLst>
      <p:ext uri="{BB962C8B-B14F-4D97-AF65-F5344CB8AC3E}">
        <p14:creationId xmlns:p14="http://schemas.microsoft.com/office/powerpoint/2010/main" val="554406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B69F-A42A-094D-90FC-C1124A074FCF}"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D08D6-5674-5F41-8ACF-19D02E3C4445}" type="slidenum">
              <a:rPr lang="en-US" smtClean="0"/>
              <a:t>‹#›</a:t>
            </a:fld>
            <a:endParaRPr lang="en-US"/>
          </a:p>
        </p:txBody>
      </p:sp>
    </p:spTree>
    <p:extLst>
      <p:ext uri="{BB962C8B-B14F-4D97-AF65-F5344CB8AC3E}">
        <p14:creationId xmlns:p14="http://schemas.microsoft.com/office/powerpoint/2010/main" val="2057244067"/>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62" r:id="rId4"/>
    <p:sldLayoutId id="2147483651" r:id="rId5"/>
    <p:sldLayoutId id="2147483663" r:id="rId6"/>
    <p:sldLayoutId id="2147483650" r:id="rId7"/>
    <p:sldLayoutId id="2147483652" r:id="rId8"/>
    <p:sldLayoutId id="2147483653" r:id="rId9"/>
    <p:sldLayoutId id="2147483654" r:id="rId10"/>
    <p:sldLayoutId id="2147483658" r:id="rId11"/>
    <p:sldLayoutId id="2147483671" r:id="rId12"/>
    <p:sldLayoutId id="2147483672" r:id="rId13"/>
    <p:sldLayoutId id="2147483673" r:id="rId14"/>
    <p:sldLayoutId id="2147483674"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Tree>
    <p:extLst>
      <p:ext uri="{BB962C8B-B14F-4D97-AF65-F5344CB8AC3E}">
        <p14:creationId xmlns:p14="http://schemas.microsoft.com/office/powerpoint/2010/main" val="29475578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DE6F5-A0A7-6A4B-BDCD-EF5850FAC431}" type="datetimeFigureOut">
              <a:rPr lang="en-US" smtClean="0"/>
              <a:t>9/23/2020</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4E861-C85C-2C4D-826B-A28FEFAD06CB}" type="slidenum">
              <a:rPr lang="en-US" smtClean="0"/>
              <a:t>‹#›</a:t>
            </a:fld>
            <a:endParaRPr lang="en-US"/>
          </a:p>
        </p:txBody>
      </p:sp>
    </p:spTree>
    <p:extLst>
      <p:ext uri="{BB962C8B-B14F-4D97-AF65-F5344CB8AC3E}">
        <p14:creationId xmlns:p14="http://schemas.microsoft.com/office/powerpoint/2010/main" val="734383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esb.earlychildhoodservices@sa.gov.a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221739"/>
            <a:ext cx="6423269" cy="2295183"/>
          </a:xfrm>
        </p:spPr>
        <p:txBody>
          <a:bodyPr/>
          <a:lstStyle/>
          <a:p>
            <a:r>
              <a:rPr lang="en-US" dirty="0" smtClean="0"/>
              <a:t>The role of the educational leader</a:t>
            </a:r>
            <a:endParaRPr lang="en-US" dirty="0"/>
          </a:p>
        </p:txBody>
      </p:sp>
    </p:spTree>
    <p:extLst>
      <p:ext uri="{BB962C8B-B14F-4D97-AF65-F5344CB8AC3E}">
        <p14:creationId xmlns:p14="http://schemas.microsoft.com/office/powerpoint/2010/main" val="161611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Developing a shared approach</a:t>
            </a:r>
            <a:endParaRPr lang="en-AU" dirty="0"/>
          </a:p>
        </p:txBody>
      </p:sp>
      <p:sp>
        <p:nvSpPr>
          <p:cNvPr id="3" name="Content Placeholder 2"/>
          <p:cNvSpPr>
            <a:spLocks noGrp="1"/>
          </p:cNvSpPr>
          <p:nvPr>
            <p:ph idx="1"/>
          </p:nvPr>
        </p:nvSpPr>
        <p:spPr/>
        <p:txBody>
          <a:bodyPr/>
          <a:lstStyle/>
          <a:p>
            <a:pPr marL="0" indent="0">
              <a:buNone/>
            </a:pPr>
            <a:r>
              <a:rPr lang="en-AU" dirty="0"/>
              <a:t>The role of the educational leader will vary from setting to setting according to the context and the needs and desires of the setting.  </a:t>
            </a:r>
            <a:endParaRPr lang="en-AU" dirty="0" smtClean="0"/>
          </a:p>
          <a:p>
            <a:pPr marL="0" indent="0">
              <a:buNone/>
            </a:pPr>
            <a:r>
              <a:rPr lang="en-AU" dirty="0" smtClean="0"/>
              <a:t>A </a:t>
            </a:r>
            <a:r>
              <a:rPr lang="en-AU" dirty="0"/>
              <a:t>strong vision, which guides pedagogical </a:t>
            </a:r>
            <a:r>
              <a:rPr lang="en-AU" dirty="0" smtClean="0"/>
              <a:t>decisions, </a:t>
            </a:r>
            <a:r>
              <a:rPr lang="en-AU" dirty="0"/>
              <a:t>and a shared approach about how to achieve the best learning outcomes for children will enable the educational leader to effectively unite a team of educators to work towards a consistent approach to curriculum.</a:t>
            </a:r>
          </a:p>
          <a:p>
            <a:endParaRPr lang="en-AU" dirty="0"/>
          </a:p>
        </p:txBody>
      </p:sp>
    </p:spTree>
    <p:extLst>
      <p:ext uri="{BB962C8B-B14F-4D97-AF65-F5344CB8AC3E}">
        <p14:creationId xmlns:p14="http://schemas.microsoft.com/office/powerpoint/2010/main" val="123366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Best learning outcomes for children</a:t>
            </a:r>
            <a:endParaRPr lang="en-AU" dirty="0"/>
          </a:p>
        </p:txBody>
      </p:sp>
      <p:sp>
        <p:nvSpPr>
          <p:cNvPr id="3" name="Content Placeholder 2"/>
          <p:cNvSpPr>
            <a:spLocks noGrp="1"/>
          </p:cNvSpPr>
          <p:nvPr>
            <p:ph idx="1"/>
          </p:nvPr>
        </p:nvSpPr>
        <p:spPr/>
        <p:txBody>
          <a:bodyPr/>
          <a:lstStyle/>
          <a:p>
            <a:pPr marL="0" indent="0">
              <a:buNone/>
            </a:pPr>
            <a:r>
              <a:rPr lang="en-AU" dirty="0"/>
              <a:t>Ultimately, the role of the educational leader is to motivate other educators to achieve the very best learning outcomes for young children.</a:t>
            </a:r>
          </a:p>
        </p:txBody>
      </p:sp>
    </p:spTree>
    <p:extLst>
      <p:ext uri="{BB962C8B-B14F-4D97-AF65-F5344CB8AC3E}">
        <p14:creationId xmlns:p14="http://schemas.microsoft.com/office/powerpoint/2010/main" val="254938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2000" dirty="0"/>
              <a:t>Thank you for watching. </a:t>
            </a:r>
            <a:br>
              <a:rPr lang="en-AU" sz="2000" dirty="0"/>
            </a:br>
            <a:r>
              <a:rPr lang="en-AU" sz="2000" dirty="0"/>
              <a:t/>
            </a:r>
            <a:br>
              <a:rPr lang="en-AU" sz="2000" dirty="0"/>
            </a:br>
            <a:r>
              <a:rPr lang="en-AU" sz="2000" b="0" dirty="0"/>
              <a:t>If you have any questions about this topic, </a:t>
            </a:r>
            <a:br>
              <a:rPr lang="en-AU" sz="2000" b="0" dirty="0"/>
            </a:br>
            <a:r>
              <a:rPr lang="en-AU" sz="2000" b="0" dirty="0"/>
              <a:t>please email </a:t>
            </a:r>
            <a:r>
              <a:rPr lang="en-AU" sz="2000" b="0" dirty="0">
                <a:hlinkClick r:id="rId2"/>
              </a:rPr>
              <a:t>esb.earlychildhoodservices@sa.gov.au</a:t>
            </a:r>
            <a:r>
              <a:rPr lang="en-AU" sz="2000" b="0" dirty="0"/>
              <a:t/>
            </a:r>
            <a:br>
              <a:rPr lang="en-AU" sz="2000" b="0" dirty="0"/>
            </a:br>
            <a:r>
              <a:rPr lang="en-AU" sz="2000" b="0" dirty="0"/>
              <a:t>and an authorised officer will get back to you.</a:t>
            </a:r>
            <a:endParaRPr lang="en-AU" sz="2000" dirty="0"/>
          </a:p>
        </p:txBody>
      </p:sp>
    </p:spTree>
    <p:extLst>
      <p:ext uri="{BB962C8B-B14F-4D97-AF65-F5344CB8AC3E}">
        <p14:creationId xmlns:p14="http://schemas.microsoft.com/office/powerpoint/2010/main" val="233410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Regulations</a:t>
            </a:r>
            <a:endParaRPr lang="en-AU" dirty="0"/>
          </a:p>
        </p:txBody>
      </p:sp>
      <p:sp>
        <p:nvSpPr>
          <p:cNvPr id="3" name="Content Placeholder 2"/>
          <p:cNvSpPr>
            <a:spLocks noGrp="1"/>
          </p:cNvSpPr>
          <p:nvPr>
            <p:ph idx="1"/>
          </p:nvPr>
        </p:nvSpPr>
        <p:spPr/>
        <p:txBody>
          <a:bodyPr/>
          <a:lstStyle/>
          <a:p>
            <a:pPr marL="0" indent="0">
              <a:buNone/>
            </a:pPr>
            <a:r>
              <a:rPr lang="en-AU" dirty="0"/>
              <a:t>The approved provider of an education and care service must designate, in writing, a suitably qualified and experienced educator, co-ordinator or other individual as educational leader </a:t>
            </a:r>
            <a:r>
              <a:rPr lang="en-AU" dirty="0" smtClean="0"/>
              <a:t/>
            </a:r>
            <a:br>
              <a:rPr lang="en-AU" dirty="0" smtClean="0"/>
            </a:br>
            <a:r>
              <a:rPr lang="en-AU" dirty="0" smtClean="0"/>
              <a:t>at </a:t>
            </a:r>
            <a:r>
              <a:rPr lang="en-AU" dirty="0"/>
              <a:t>the service to lead the development and implementation of educational programs in the service</a:t>
            </a:r>
            <a:r>
              <a:rPr lang="en-AU" dirty="0" smtClean="0"/>
              <a:t>.</a:t>
            </a:r>
          </a:p>
          <a:p>
            <a:pPr marL="0" indent="0">
              <a:buNone/>
            </a:pPr>
            <a:r>
              <a:rPr lang="en-AU" sz="1400" dirty="0" smtClean="0"/>
              <a:t>(Education </a:t>
            </a:r>
            <a:r>
              <a:rPr lang="en-AU" sz="1400" dirty="0"/>
              <a:t>and Care Services National Regulations, Part 4.4, Division 1, 118 Educational </a:t>
            </a:r>
            <a:r>
              <a:rPr lang="en-AU" sz="1400" dirty="0" smtClean="0"/>
              <a:t>Leader)</a:t>
            </a:r>
            <a:endParaRPr lang="en-AU" sz="1400" dirty="0"/>
          </a:p>
          <a:p>
            <a:pPr marL="0" indent="0" algn="ctr">
              <a:buNone/>
            </a:pPr>
            <a:endParaRPr lang="en-AU" dirty="0"/>
          </a:p>
        </p:txBody>
      </p:sp>
    </p:spTree>
    <p:extLst>
      <p:ext uri="{BB962C8B-B14F-4D97-AF65-F5344CB8AC3E}">
        <p14:creationId xmlns:p14="http://schemas.microsoft.com/office/powerpoint/2010/main" val="327967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an educational leader?</a:t>
            </a:r>
            <a:endParaRPr lang="en-AU" dirty="0"/>
          </a:p>
        </p:txBody>
      </p:sp>
      <p:sp>
        <p:nvSpPr>
          <p:cNvPr id="3" name="Content Placeholder 2"/>
          <p:cNvSpPr>
            <a:spLocks noGrp="1"/>
          </p:cNvSpPr>
          <p:nvPr>
            <p:ph idx="1"/>
          </p:nvPr>
        </p:nvSpPr>
        <p:spPr/>
        <p:txBody>
          <a:bodyPr>
            <a:normAutofit/>
          </a:bodyPr>
          <a:lstStyle/>
          <a:p>
            <a:pPr marL="0" indent="0">
              <a:buNone/>
            </a:pPr>
            <a:r>
              <a:rPr lang="en-AU" dirty="0"/>
              <a:t>‘Studies show that leadership can positively impact on the quality of the centre as a workplace, the quality of education provided and the developmental outcomes achieved by children over time</a:t>
            </a:r>
            <a:r>
              <a:rPr lang="en-AU" dirty="0" smtClean="0"/>
              <a:t>’</a:t>
            </a:r>
            <a:endParaRPr lang="en-AU" sz="2200" dirty="0"/>
          </a:p>
          <a:p>
            <a:pPr marL="0" indent="0">
              <a:buNone/>
            </a:pPr>
            <a:r>
              <a:rPr lang="en-AU" sz="1400" dirty="0"/>
              <a:t>(</a:t>
            </a:r>
            <a:r>
              <a:rPr lang="en-AU" sz="1400" dirty="0" err="1"/>
              <a:t>Waniganayake</a:t>
            </a:r>
            <a:r>
              <a:rPr lang="en-AU" sz="1400" dirty="0"/>
              <a:t> et al., 2017; The Educational Leader Resource, 2019, p. 8)</a:t>
            </a:r>
          </a:p>
          <a:p>
            <a:pPr marL="0" indent="0">
              <a:buNone/>
            </a:pPr>
            <a:endParaRPr lang="en-AU" dirty="0"/>
          </a:p>
          <a:p>
            <a:pPr marL="0" indent="0">
              <a:buNone/>
            </a:pPr>
            <a:r>
              <a:rPr lang="en-AU" dirty="0"/>
              <a:t>‘The thinking behind [the] focus on leadership is guided by research demonstrating the impact of educational leadership on outcomes for children</a:t>
            </a:r>
            <a:r>
              <a:rPr lang="en-AU" dirty="0" smtClean="0"/>
              <a:t>’</a:t>
            </a:r>
            <a:endParaRPr lang="en-AU" sz="1600" dirty="0"/>
          </a:p>
          <a:p>
            <a:pPr marL="0" indent="0">
              <a:buNone/>
            </a:pPr>
            <a:r>
              <a:rPr lang="en-AU" sz="1400" dirty="0"/>
              <a:t>(</a:t>
            </a:r>
            <a:r>
              <a:rPr lang="en-AU" sz="1400" dirty="0" err="1"/>
              <a:t>Cheeseman</a:t>
            </a:r>
            <a:r>
              <a:rPr lang="en-AU" sz="1400" dirty="0"/>
              <a:t>, 2012, p. 1)</a:t>
            </a:r>
          </a:p>
        </p:txBody>
      </p:sp>
    </p:spTree>
    <p:extLst>
      <p:ext uri="{BB962C8B-B14F-4D97-AF65-F5344CB8AC3E}">
        <p14:creationId xmlns:p14="http://schemas.microsoft.com/office/powerpoint/2010/main" val="404666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Selecting the educational leader</a:t>
            </a:r>
            <a:endParaRPr lang="en-AU" dirty="0"/>
          </a:p>
        </p:txBody>
      </p:sp>
      <p:sp>
        <p:nvSpPr>
          <p:cNvPr id="3" name="Content Placeholder 2"/>
          <p:cNvSpPr>
            <a:spLocks noGrp="1"/>
          </p:cNvSpPr>
          <p:nvPr>
            <p:ph idx="1"/>
          </p:nvPr>
        </p:nvSpPr>
        <p:spPr/>
        <p:txBody>
          <a:bodyPr/>
          <a:lstStyle/>
          <a:p>
            <a:pPr marL="0" indent="0">
              <a:buNone/>
            </a:pPr>
            <a:r>
              <a:rPr lang="en-AU" dirty="0"/>
              <a:t>The </a:t>
            </a:r>
            <a:r>
              <a:rPr lang="en-AU" dirty="0" smtClean="0"/>
              <a:t>Regulations </a:t>
            </a:r>
            <a:r>
              <a:rPr lang="en-AU" dirty="0"/>
              <a:t>do not specify a minimum qualification or the number of hours the educational leader should work, or whether this person must work directly with children. </a:t>
            </a:r>
            <a:endParaRPr lang="en-AU" dirty="0" smtClean="0"/>
          </a:p>
          <a:p>
            <a:pPr marL="0" indent="0">
              <a:buNone/>
            </a:pPr>
            <a:r>
              <a:rPr lang="en-AU" dirty="0" smtClean="0"/>
              <a:t>The approved provider/nominated supervisor </a:t>
            </a:r>
            <a:r>
              <a:rPr lang="en-AU" dirty="0"/>
              <a:t>should select the person most suited for this role in the service after considering the suitability of qualifications and experience of educators in the service.</a:t>
            </a:r>
            <a:br>
              <a:rPr lang="en-AU" dirty="0"/>
            </a:br>
            <a:endParaRPr lang="en-AU" dirty="0"/>
          </a:p>
          <a:p>
            <a:endParaRPr lang="en-AU" dirty="0"/>
          </a:p>
        </p:txBody>
      </p:sp>
    </p:spTree>
    <p:extLst>
      <p:ext uri="{BB962C8B-B14F-4D97-AF65-F5344CB8AC3E}">
        <p14:creationId xmlns:p14="http://schemas.microsoft.com/office/powerpoint/2010/main" val="398024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Attributes of an educational leader</a:t>
            </a:r>
            <a:endParaRPr lang="en-AU" dirty="0"/>
          </a:p>
        </p:txBody>
      </p:sp>
      <p:sp>
        <p:nvSpPr>
          <p:cNvPr id="3" name="Content Placeholder 2"/>
          <p:cNvSpPr>
            <a:spLocks noGrp="1"/>
          </p:cNvSpPr>
          <p:nvPr>
            <p:ph idx="1"/>
          </p:nvPr>
        </p:nvSpPr>
        <p:spPr/>
        <p:txBody>
          <a:bodyPr>
            <a:normAutofit/>
          </a:bodyPr>
          <a:lstStyle/>
          <a:p>
            <a:r>
              <a:rPr lang="en-AU" dirty="0"/>
              <a:t>Knowledge of theories of learning and development</a:t>
            </a:r>
          </a:p>
          <a:p>
            <a:r>
              <a:rPr lang="en-AU" dirty="0"/>
              <a:t>Knowledge of curriculum approaches and the strengths</a:t>
            </a:r>
          </a:p>
          <a:p>
            <a:r>
              <a:rPr lang="en-AU" dirty="0"/>
              <a:t>Access to current research about curriculum</a:t>
            </a:r>
          </a:p>
          <a:p>
            <a:r>
              <a:rPr lang="en-AU" dirty="0"/>
              <a:t>A desire to guide others in reflecting on their practice</a:t>
            </a:r>
          </a:p>
          <a:p>
            <a:r>
              <a:rPr lang="en-AU" dirty="0"/>
              <a:t>Knowledge of individual children and learning styles</a:t>
            </a:r>
          </a:p>
          <a:p>
            <a:r>
              <a:rPr lang="en-AU" dirty="0"/>
              <a:t>Personal qualities, including a willingness to listen as well as coach, mentor and reflect alongside their </a:t>
            </a:r>
            <a:r>
              <a:rPr lang="en-AU" dirty="0" smtClean="0"/>
              <a:t>team.</a:t>
            </a:r>
            <a:endParaRPr lang="en-AU" sz="1400" dirty="0" smtClean="0"/>
          </a:p>
          <a:p>
            <a:pPr marL="0" indent="0">
              <a:buNone/>
            </a:pPr>
            <a:r>
              <a:rPr lang="en-AU" sz="1400" dirty="0" smtClean="0"/>
              <a:t>(</a:t>
            </a:r>
            <a:r>
              <a:rPr lang="en-AU" sz="1400" dirty="0" err="1"/>
              <a:t>Cheeseman</a:t>
            </a:r>
            <a:r>
              <a:rPr lang="en-AU" sz="1400" dirty="0"/>
              <a:t>, 2012, p.2)</a:t>
            </a:r>
          </a:p>
          <a:p>
            <a:endParaRPr lang="en-AU" dirty="0"/>
          </a:p>
        </p:txBody>
      </p:sp>
    </p:spTree>
    <p:extLst>
      <p:ext uri="{BB962C8B-B14F-4D97-AF65-F5344CB8AC3E}">
        <p14:creationId xmlns:p14="http://schemas.microsoft.com/office/powerpoint/2010/main" val="253346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Supporting the educational leader</a:t>
            </a:r>
            <a:endParaRPr lang="en-AU" dirty="0"/>
          </a:p>
        </p:txBody>
      </p:sp>
      <p:sp>
        <p:nvSpPr>
          <p:cNvPr id="3" name="Content Placeholder 2"/>
          <p:cNvSpPr>
            <a:spLocks noGrp="1"/>
          </p:cNvSpPr>
          <p:nvPr>
            <p:ph idx="1"/>
          </p:nvPr>
        </p:nvSpPr>
        <p:spPr/>
        <p:txBody>
          <a:bodyPr/>
          <a:lstStyle/>
          <a:p>
            <a:r>
              <a:rPr lang="en-AU" dirty="0" smtClean="0"/>
              <a:t>For the </a:t>
            </a:r>
            <a:r>
              <a:rPr lang="en-AU" dirty="0"/>
              <a:t>educational leader to be successful in generating quality outcomes, they need to be </a:t>
            </a:r>
            <a:r>
              <a:rPr lang="en-AU" dirty="0" smtClean="0"/>
              <a:t>supported by the approved provider.</a:t>
            </a:r>
            <a:endParaRPr lang="en-AU" dirty="0"/>
          </a:p>
          <a:p>
            <a:r>
              <a:rPr lang="en-AU" dirty="0" smtClean="0"/>
              <a:t>Consider what </a:t>
            </a:r>
            <a:r>
              <a:rPr lang="en-AU" dirty="0"/>
              <a:t>the outcomes of this role might look like in terms of quality improvement in programs and practice.</a:t>
            </a:r>
          </a:p>
          <a:p>
            <a:endParaRPr lang="en-AU" dirty="0"/>
          </a:p>
          <a:p>
            <a:endParaRPr lang="en-AU" dirty="0"/>
          </a:p>
        </p:txBody>
      </p:sp>
    </p:spTree>
    <p:extLst>
      <p:ext uri="{BB962C8B-B14F-4D97-AF65-F5344CB8AC3E}">
        <p14:creationId xmlns:p14="http://schemas.microsoft.com/office/powerpoint/2010/main" val="177257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Creating a vision for children’s learning</a:t>
            </a:r>
            <a:endParaRPr lang="en-AU" dirty="0"/>
          </a:p>
        </p:txBody>
      </p:sp>
      <p:sp>
        <p:nvSpPr>
          <p:cNvPr id="3" name="Content Placeholder 2"/>
          <p:cNvSpPr>
            <a:spLocks noGrp="1"/>
          </p:cNvSpPr>
          <p:nvPr>
            <p:ph idx="1"/>
          </p:nvPr>
        </p:nvSpPr>
        <p:spPr/>
        <p:txBody>
          <a:bodyPr/>
          <a:lstStyle/>
          <a:p>
            <a:pPr marL="0" indent="0">
              <a:buNone/>
            </a:pPr>
            <a:r>
              <a:rPr lang="en-AU" dirty="0"/>
              <a:t>A key aspect of the role of educational leader is to lead others in the development of an inspirational vision for children’s learning and curriculum.  </a:t>
            </a:r>
          </a:p>
          <a:p>
            <a:pPr marL="0" indent="0">
              <a:buNone/>
            </a:pPr>
            <a:r>
              <a:rPr lang="en-AU" sz="1400" dirty="0"/>
              <a:t>(</a:t>
            </a:r>
            <a:r>
              <a:rPr lang="en-AU" sz="1400" dirty="0" err="1"/>
              <a:t>Cheeseman</a:t>
            </a:r>
            <a:r>
              <a:rPr lang="en-AU" sz="1400" dirty="0"/>
              <a:t>, 2012, p. 3)</a:t>
            </a:r>
          </a:p>
          <a:p>
            <a:endParaRPr lang="en-AU" dirty="0"/>
          </a:p>
        </p:txBody>
      </p:sp>
    </p:spTree>
    <p:extLst>
      <p:ext uri="{BB962C8B-B14F-4D97-AF65-F5344CB8AC3E}">
        <p14:creationId xmlns:p14="http://schemas.microsoft.com/office/powerpoint/2010/main" val="108621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It’s more than checking folders</a:t>
            </a:r>
            <a:endParaRPr lang="en-AU" dirty="0"/>
          </a:p>
        </p:txBody>
      </p:sp>
      <p:sp>
        <p:nvSpPr>
          <p:cNvPr id="3" name="Content Placeholder 2"/>
          <p:cNvSpPr>
            <a:spLocks noGrp="1"/>
          </p:cNvSpPr>
          <p:nvPr>
            <p:ph idx="1"/>
          </p:nvPr>
        </p:nvSpPr>
        <p:spPr/>
        <p:txBody>
          <a:bodyPr numCol="2">
            <a:normAutofit fontScale="25000" lnSpcReduction="20000"/>
          </a:bodyPr>
          <a:lstStyle/>
          <a:p>
            <a:pPr>
              <a:lnSpc>
                <a:spcPct val="120000"/>
              </a:lnSpc>
            </a:pPr>
            <a:r>
              <a:rPr lang="en-AU" sz="7600" dirty="0"/>
              <a:t>Mentoring</a:t>
            </a:r>
          </a:p>
          <a:p>
            <a:pPr>
              <a:lnSpc>
                <a:spcPct val="120000"/>
              </a:lnSpc>
            </a:pPr>
            <a:r>
              <a:rPr lang="en-AU" sz="7600" dirty="0"/>
              <a:t>Leading and participating in reflective discussions about practice and frameworks</a:t>
            </a:r>
          </a:p>
          <a:p>
            <a:pPr>
              <a:lnSpc>
                <a:spcPct val="120000"/>
              </a:lnSpc>
            </a:pPr>
            <a:r>
              <a:rPr lang="en-AU" sz="7600" dirty="0"/>
              <a:t>Observing children and educator interactions in order to make suggestions about possible improvements</a:t>
            </a:r>
          </a:p>
          <a:p>
            <a:pPr>
              <a:lnSpc>
                <a:spcPct val="120000"/>
              </a:lnSpc>
            </a:pPr>
            <a:r>
              <a:rPr lang="en-AU" sz="7600" dirty="0"/>
              <a:t>Working in partnership with other organisations</a:t>
            </a:r>
          </a:p>
          <a:p>
            <a:pPr>
              <a:lnSpc>
                <a:spcPct val="120000"/>
              </a:lnSpc>
            </a:pPr>
            <a:r>
              <a:rPr lang="en-AU" sz="7600" dirty="0"/>
              <a:t>Assisting in the documentation of children’s learning</a:t>
            </a:r>
          </a:p>
          <a:p>
            <a:pPr>
              <a:lnSpc>
                <a:spcPct val="120000"/>
              </a:lnSpc>
            </a:pPr>
            <a:r>
              <a:rPr lang="en-AU" sz="7600" dirty="0"/>
              <a:t>Talking with parents about the educational program</a:t>
            </a:r>
          </a:p>
          <a:p>
            <a:pPr>
              <a:lnSpc>
                <a:spcPct val="120000"/>
              </a:lnSpc>
            </a:pPr>
            <a:r>
              <a:rPr lang="en-AU" sz="7600" dirty="0"/>
              <a:t>Discussing routines and how to make them more effective</a:t>
            </a:r>
          </a:p>
          <a:p>
            <a:pPr>
              <a:lnSpc>
                <a:spcPct val="120000"/>
              </a:lnSpc>
            </a:pPr>
            <a:r>
              <a:rPr lang="en-AU" sz="7600" dirty="0"/>
              <a:t>Assisting educators to make connections in the community, including with diverse cultures and Aboriginal or Torres Strait Elders or their </a:t>
            </a:r>
            <a:r>
              <a:rPr lang="en-AU" sz="7600" dirty="0" smtClean="0"/>
              <a:t>representatives</a:t>
            </a:r>
            <a:r>
              <a:rPr lang="en-AU" sz="7600" dirty="0"/>
              <a:t/>
            </a:r>
            <a:br>
              <a:rPr lang="en-AU" sz="7600" dirty="0"/>
            </a:br>
            <a:endParaRPr lang="en-AU" sz="7600" dirty="0"/>
          </a:p>
          <a:p>
            <a:pPr marL="0" indent="0">
              <a:buNone/>
            </a:pPr>
            <a:r>
              <a:rPr lang="en-AU" sz="5600" dirty="0" smtClean="0"/>
              <a:t>(</a:t>
            </a:r>
            <a:r>
              <a:rPr lang="en-AU" sz="5600" i="1" dirty="0"/>
              <a:t>Guide to the NQS</a:t>
            </a:r>
            <a:r>
              <a:rPr lang="en-AU" sz="5600" dirty="0"/>
              <a:t>, 2018, pp. 304-305)</a:t>
            </a:r>
          </a:p>
        </p:txBody>
      </p:sp>
    </p:spTree>
    <p:extLst>
      <p:ext uri="{BB962C8B-B14F-4D97-AF65-F5344CB8AC3E}">
        <p14:creationId xmlns:p14="http://schemas.microsoft.com/office/powerpoint/2010/main" val="288342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During an assessment and rating visit</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The educational leader:</a:t>
            </a:r>
          </a:p>
          <a:p>
            <a:r>
              <a:rPr lang="en-AU" dirty="0"/>
              <a:t>t</a:t>
            </a:r>
            <a:r>
              <a:rPr lang="en-AU" dirty="0" smtClean="0"/>
              <a:t>alks </a:t>
            </a:r>
            <a:r>
              <a:rPr lang="en-AU" dirty="0"/>
              <a:t>with the authorised officer(s) about the vision for curriculum in the service</a:t>
            </a:r>
          </a:p>
          <a:p>
            <a:r>
              <a:rPr lang="en-AU" dirty="0" smtClean="0"/>
              <a:t>describes </a:t>
            </a:r>
            <a:r>
              <a:rPr lang="en-AU" dirty="0"/>
              <a:t>the strategies used to promote continuous improvement in relation to the program</a:t>
            </a:r>
          </a:p>
          <a:p>
            <a:r>
              <a:rPr lang="en-AU" dirty="0" smtClean="0"/>
              <a:t>explains </a:t>
            </a:r>
            <a:r>
              <a:rPr lang="en-AU" dirty="0"/>
              <a:t>how the service is working to ensure the best learning outcomes for children</a:t>
            </a:r>
          </a:p>
          <a:p>
            <a:r>
              <a:rPr lang="en-AU" dirty="0" smtClean="0"/>
              <a:t>provides </a:t>
            </a:r>
            <a:r>
              <a:rPr lang="en-AU" dirty="0"/>
              <a:t>other relevant information about the curriculum provided in the service e.g. leading educators in the assessment and planning cycle.</a:t>
            </a:r>
          </a:p>
          <a:p>
            <a:endParaRPr lang="en-AU" dirty="0"/>
          </a:p>
        </p:txBody>
      </p:sp>
    </p:spTree>
    <p:extLst>
      <p:ext uri="{BB962C8B-B14F-4D97-AF65-F5344CB8AC3E}">
        <p14:creationId xmlns:p14="http://schemas.microsoft.com/office/powerpoint/2010/main" val="4231250599"/>
      </p:ext>
    </p:extLst>
  </p:cSld>
  <p:clrMapOvr>
    <a:masterClrMapping/>
  </p:clrMapOvr>
</p:sld>
</file>

<file path=ppt/theme/theme1.xml><?xml version="1.0" encoding="utf-8"?>
<a:theme xmlns:a="http://schemas.openxmlformats.org/drawingml/2006/main" name="ESB Master Template">
  <a:themeElements>
    <a:clrScheme name="ESB Theme">
      <a:dk1>
        <a:srgbClr val="000000"/>
      </a:dk1>
      <a:lt1>
        <a:srgbClr val="FFFFFF"/>
      </a:lt1>
      <a:dk2>
        <a:srgbClr val="44546A"/>
      </a:dk2>
      <a:lt2>
        <a:srgbClr val="E7E6E6"/>
      </a:lt2>
      <a:accent1>
        <a:srgbClr val="522F7F"/>
      </a:accent1>
      <a:accent2>
        <a:srgbClr val="0069B3"/>
      </a:accent2>
      <a:accent3>
        <a:srgbClr val="66A41C"/>
      </a:accent3>
      <a:accent4>
        <a:srgbClr val="D67B28"/>
      </a:accent4>
      <a:accent5>
        <a:srgbClr val="FFCC00"/>
      </a:accent5>
      <a:accent6>
        <a:srgbClr val="66A41C"/>
      </a:accent6>
      <a:hlink>
        <a:srgbClr val="009CDF"/>
      </a:hlink>
      <a:folHlink>
        <a:srgbClr val="9273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Master Template" id="{488BD017-E438-294C-ABD3-36B2911F5AF4}" vid="{7F3E1C69-5879-3741-909E-D054E282032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E63236ED28F147B7E6448D83E79D67" ma:contentTypeVersion="4" ma:contentTypeDescription="Create a new document." ma:contentTypeScope="" ma:versionID="776a961755efb72a728d8ff52335890a">
  <xsd:schema xmlns:xsd="http://www.w3.org/2001/XMLSchema" xmlns:xs="http://www.w3.org/2001/XMLSchema" xmlns:p="http://schemas.microsoft.com/office/2006/metadata/properties" xmlns:ns2="ccf901c2-2df1-458f-ae48-4fd61ee433b8" targetNamespace="http://schemas.microsoft.com/office/2006/metadata/properties" ma:root="true" ma:fieldsID="71ffdc70bfef393eb60e5129d0741e35" ns2:_="">
    <xsd:import namespace="ccf901c2-2df1-458f-ae48-4fd61ee433b8"/>
    <xsd:element name="properties">
      <xsd:complexType>
        <xsd:sequence>
          <xsd:element name="documentManagement">
            <xsd:complexType>
              <xsd:all>
                <xsd:element ref="ns2:Review_x0020_Date" minOccurs="0"/>
                <xsd:element ref="ns2:Reviewer" minOccurs="0"/>
                <xsd:element ref="ns2:Business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901c2-2df1-458f-ae48-4fd61ee433b8" elementFormDefault="qualified">
    <xsd:import namespace="http://schemas.microsoft.com/office/2006/documentManagement/types"/>
    <xsd:import namespace="http://schemas.microsoft.com/office/infopath/2007/PartnerControls"/>
    <xsd:element name="Review_x0020_Date" ma:index="3" nillable="true" ma:displayName="Review Date" ma:format="DateOnly" ma:internalName="Review_x0020_Date">
      <xsd:simpleType>
        <xsd:restriction base="dms:DateTime"/>
      </xsd:simpleType>
    </xsd:element>
    <xsd:element name="Reviewer" ma:index="4" nillable="true" ma:displayName="Reviewer" ma:list="UserInfo" ma:SharePointGroup="0" ma:internalName="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siness_x0020_Group" ma:index="11" nillable="true" ma:displayName="Business Group" ma:format="Dropdown" ma:internalName="Business_x0020_Group">
      <xsd:simpleType>
        <xsd:restriction base="dms:Choice">
          <xsd:enumeration value="ADMIN"/>
          <xsd:enumeration value="BOARD"/>
          <xsd:enumeration value="ECS"/>
          <xsd:enumeration value="FINANCE"/>
          <xsd:enumeration value="HR"/>
          <xsd:enumeration value="ICT"/>
          <xsd:enumeration value="INVESTIGATIONS"/>
          <xsd:enumeration value="SCHOOLS"/>
          <xsd:enumeration value="WH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siness_x0020_Group xmlns="ccf901c2-2df1-458f-ae48-4fd61ee433b8">ADMIN</Business_x0020_Group>
    <Reviewer xmlns="ccf901c2-2df1-458f-ae48-4fd61ee433b8">
      <UserInfo>
        <DisplayName>Lisa Morrison</DisplayName>
        <AccountId>176</AccountId>
        <AccountType/>
      </UserInfo>
    </Reviewer>
    <Review_x0020_Date xmlns="ccf901c2-2df1-458f-ae48-4fd61ee433b8">2020-11-27T13:30:00+00:00</Review_x0020_Date>
  </documentManagement>
</p:properties>
</file>

<file path=customXml/itemProps1.xml><?xml version="1.0" encoding="utf-8"?>
<ds:datastoreItem xmlns:ds="http://schemas.openxmlformats.org/officeDocument/2006/customXml" ds:itemID="{4CFD2D4D-2A7D-4AEC-AA73-A7CB3A76E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901c2-2df1-458f-ae48-4fd61ee43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168D7-5F30-4E91-AA70-36E0082A873A}">
  <ds:schemaRefs>
    <ds:schemaRef ds:uri="http://schemas.microsoft.com/sharepoint/v3/contenttype/forms"/>
  </ds:schemaRefs>
</ds:datastoreItem>
</file>

<file path=customXml/itemProps3.xml><?xml version="1.0" encoding="utf-8"?>
<ds:datastoreItem xmlns:ds="http://schemas.openxmlformats.org/officeDocument/2006/customXml" ds:itemID="{BF46C657-A948-4C9C-B257-7927D803B0A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cf901c2-2df1-458f-ae48-4fd61ee433b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ESB Master Template</Template>
  <TotalTime>178</TotalTime>
  <Words>1589</Words>
  <Application>Microsoft Office PowerPoint</Application>
  <PresentationFormat>Widescreen</PresentationFormat>
  <Paragraphs>84</Paragraphs>
  <Slides>12</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ESB Master Template</vt:lpstr>
      <vt:lpstr>Custom Design</vt:lpstr>
      <vt:lpstr>1_Custom Design</vt:lpstr>
      <vt:lpstr>The role of the educational leader</vt:lpstr>
      <vt:lpstr>National Regulations</vt:lpstr>
      <vt:lpstr>Why an educational leader?</vt:lpstr>
      <vt:lpstr>Selecting the educational leader</vt:lpstr>
      <vt:lpstr>Attributes of an educational leader</vt:lpstr>
      <vt:lpstr>Supporting the educational leader</vt:lpstr>
      <vt:lpstr>Creating a vision for children’s learning</vt:lpstr>
      <vt:lpstr>It’s more than checking folders</vt:lpstr>
      <vt:lpstr>During an assessment and rating visit</vt:lpstr>
      <vt:lpstr>Developing a shared approach</vt:lpstr>
      <vt:lpstr>Best learning outcomes for children</vt:lpstr>
      <vt:lpstr>Thank you for watching.   If you have any questions about this topic,  please email esb.earlychildhoodservices@sa.gov.au and an authorised officer will get back to you.</vt:lpstr>
    </vt:vector>
  </TitlesOfParts>
  <Company>DECS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Patricia Dodd</dc:creator>
  <dc:description>For use by ESB staff from December 2018. After you open this, go to 'Home' and 'New slide' to select from a range of slides to create your presentation from.</dc:description>
  <cp:lastModifiedBy>Morrison, Lisa (ESB)</cp:lastModifiedBy>
  <cp:revision>31</cp:revision>
  <dcterms:created xsi:type="dcterms:W3CDTF">2017-11-28T01:41:06Z</dcterms:created>
  <dcterms:modified xsi:type="dcterms:W3CDTF">2020-09-23T06:09:53Z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0x010100BBE63236ED28F147B7E6448D83E79D67</vt:lpwstr>
  </property>
</Properties>
</file>